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"/>
  </p:handoutMasterIdLst>
  <p:sldIdLst>
    <p:sldId id="256" r:id="rId3"/>
    <p:sldId id="257" r:id="rId5"/>
    <p:sldId id="258" r:id="rId6"/>
    <p:sldId id="259" r:id="rId7"/>
    <p:sldId id="260" r:id="rId8"/>
    <p:sldId id="261" r:id="rId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323232"/>
    <a:srgbClr val="202020"/>
    <a:srgbClr val="B2B2B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2256367" y="4411663"/>
            <a:ext cx="24892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pt-BR" altLang="en-US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pt-BR" altLang="en-US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pt-BR" altLang="en-US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pt-BR" altLang="en-US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pt-BR" altLang="en-US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pt-BR" altLang="en-US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pt-BR" altLang="en-US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pt-BR" altLang="en-US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pt-BR" altLang="en-US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3043767" y="2293938"/>
            <a:ext cx="9196917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pt-BR" alt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529167" y="2133600"/>
            <a:ext cx="11231033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198563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 dir="in"/>
      </p:transition>
    </mc:Choice>
    <mc:Fallback>
      <p:transition spd="slow" advTm="0">
        <p:split orient="vert" dir="in"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 dir="in"/>
      </p:transition>
    </mc:Choice>
    <mc:Fallback>
      <p:transition spd="slow" advTm="0">
        <p:split orient="vert" dir="in"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 dir="in"/>
      </p:transition>
    </mc:Choice>
    <mc:Fallback>
      <p:transition spd="slow" advTm="0">
        <p:split orient="vert" dir="in"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 dir="in"/>
      </p:transition>
    </mc:Choice>
    <mc:Fallback>
      <p:transition spd="slow" advTm="0">
        <p:split orient="vert" dir="in"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 dir="in"/>
      </p:transition>
    </mc:Choice>
    <mc:Fallback>
      <p:transition spd="slow" advTm="0">
        <p:split orient="vert" dir="in"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 dir="in"/>
      </p:transition>
    </mc:Choice>
    <mc:Fallback>
      <p:transition spd="slow" advTm="0">
        <p:split orient="vert" dir="in"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 dir="in"/>
      </p:transition>
    </mc:Choice>
    <mc:Fallback>
      <p:transition spd="slow" advTm="0">
        <p:split orient="vert" dir="in"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 dir="in"/>
      </p:transition>
    </mc:Choice>
    <mc:Fallback>
      <p:transition spd="slow" advTm="0">
        <p:split orient="vert" dir="in"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 dir="in"/>
      </p:transition>
    </mc:Choice>
    <mc:Fallback>
      <p:transition spd="slow" advTm="0">
        <p:split orient="vert" dir="in"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 dir="in"/>
      </p:transition>
    </mc:Choice>
    <mc:Fallback>
      <p:transition spd="slow" advTm="0">
        <p:split orient="vert" dir="in"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 dir="in"/>
      </p:transition>
    </mc:Choice>
    <mc:Fallback>
      <p:transition spd="slow" advTm="0">
        <p:split orient="vert" dir="in"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7016751" y="4076700"/>
            <a:ext cx="1862667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pt-BR" altLang="en-US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pt-BR" altLang="en-US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pt-BR" altLang="en-US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pt-BR" altLang="en-US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pt-BR" altLang="en-US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pt-BR" altLang="en-US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pt-BR" altLang="en-US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pt-BR" altLang="en-US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pt-BR" altLang="en-US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2840567" y="4749800"/>
            <a:ext cx="9351433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pt-BR" altLang="en-US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 dir="in"/>
      </p:transition>
    </mc:Choice>
    <mc:Fallback>
      <p:transition spd="slow" advTm="0">
        <p:split orient="vert" dir="in"/>
      </p:transition>
    </mc:Fallback>
  </mc:AlternateConten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pt-BR" altLang="en-US" sz="6000">
                <a:ln>
                  <a:solidFill>
                    <a:srgbClr val="00B0F0"/>
                  </a:solidFill>
                </a:ln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50" endPos="85000" dir="5400000" sy="-100000" algn="bl" rotWithShape="0"/>
                </a:effectLst>
                <a:latin typeface="Heartless" panose="02000500000000000000" charset="0"/>
                <a:cs typeface="Heartless" panose="02000500000000000000" charset="0"/>
              </a:rPr>
              <a:t>Pratos típicos do Brasil</a:t>
            </a:r>
            <a:endParaRPr lang="pt-BR" altLang="en-US" sz="6000">
              <a:ln>
                <a:solidFill>
                  <a:srgbClr val="00B0F0"/>
                </a:solidFill>
              </a:ln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5000" endA="50" endPos="85000" dir="5400000" sy="-100000" algn="bl" rotWithShape="0"/>
              </a:effectLst>
              <a:latin typeface="Heartless" panose="02000500000000000000" charset="0"/>
              <a:cs typeface="Heartless" panose="02000500000000000000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pt-BR" altLang="en-US">
                <a:solidFill>
                  <a:srgbClr val="202020"/>
                </a:solidFill>
                <a:latin typeface="Another Danger - Demo" panose="02000500000000000000" charset="0"/>
                <a:cs typeface="Another Danger - Demo" panose="02000500000000000000" charset="0"/>
              </a:rPr>
              <a:t>Kaiky Alves Domiense</a:t>
            </a:r>
            <a:endParaRPr lang="pt-BR" altLang="en-US">
              <a:solidFill>
                <a:srgbClr val="202020"/>
              </a:solidFill>
              <a:latin typeface="Another Danger - Demo" panose="02000500000000000000" charset="0"/>
              <a:cs typeface="Another Danger - Demo" panose="02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 dir="in"/>
      </p:transition>
    </mc:Choice>
    <mc:Fallback>
      <p:transition spd="slow" advTm="0">
        <p:split orient="vert" dir="in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p>
            <a:r>
              <a:rPr lang="pt-BR" altLang="en-US" sz="4400">
                <a:ln w="12700">
                  <a:solidFill>
                    <a:schemeClr val="accent5">
                      <a:lumMod val="50000"/>
                    </a:schemeClr>
                  </a:solidFill>
                  <a:prstDash val="solid"/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st="60007" dir="5400000" sy="-100000" algn="bl" rotWithShape="0"/>
                </a:effectLst>
                <a:latin typeface="Brush Script MT" panose="03060802040406070304" charset="0"/>
                <a:cs typeface="Brush Script MT" panose="03060802040406070304" charset="0"/>
                <a:sym typeface="+mn-ea"/>
              </a:rPr>
              <a:t>R</a:t>
            </a:r>
            <a:r>
              <a:rPr lang="pt-BR" altLang="en-US" sz="4400">
                <a:ln w="12700">
                  <a:solidFill>
                    <a:schemeClr val="accent5">
                      <a:lumMod val="50000"/>
                    </a:schemeClr>
                  </a:solidFill>
                  <a:prstDash val="solid"/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  <a:reflection blurRad="6350" stA="55000" endA="50" endPos="85000" dist="60007" dir="5400000" sy="-100000" algn="bl" rotWithShape="0"/>
                </a:effectLst>
                <a:latin typeface="Brush Script MT" panose="03060802040406070304" charset="0"/>
                <a:cs typeface="Brush Script MT" panose="03060802040406070304" charset="0"/>
              </a:rPr>
              <a:t>egião Centro Oest</a:t>
            </a:r>
            <a:r>
              <a:rPr lang="pt-BR" altLang="en-US" sz="4400">
                <a:ln>
                  <a:solidFill>
                    <a:schemeClr val="accent5">
                      <a:lumMod val="50000"/>
                    </a:schemeClr>
                  </a:solidFill>
                </a:ln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  <a:reflection blurRad="6350" stA="55000" endA="50" endPos="85000" dist="60007" dir="5400000" sy="-100000" algn="bl" rotWithShape="0"/>
                </a:effectLst>
                <a:latin typeface="Brush Script MT" panose="03060802040406070304" charset="0"/>
                <a:cs typeface="Brush Script MT" panose="03060802040406070304" charset="0"/>
              </a:rPr>
              <a:t>e</a:t>
            </a:r>
            <a:endParaRPr lang="pt-BR" altLang="en-US" sz="4400">
              <a:ln>
                <a:solidFill>
                  <a:schemeClr val="accent5">
                    <a:lumMod val="50000"/>
                  </a:schemeClr>
                </a:solidFill>
              </a:ln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  <a:reflection blurRad="6350" stA="55000" endA="50" endPos="85000" dist="60007" dir="5400000" sy="-100000" algn="bl" rotWithShape="0"/>
              </a:effectLst>
              <a:latin typeface="Brush Script MT" panose="03060802040406070304" charset="0"/>
              <a:cs typeface="Brush Script MT" panose="03060802040406070304" charset="0"/>
            </a:endParaRPr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4385" y="1825625"/>
            <a:ext cx="3081020" cy="20542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160" y="4287520"/>
            <a:ext cx="2773045" cy="20542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525" y="1825625"/>
            <a:ext cx="2595880" cy="2077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 dir="in"/>
      </p:transition>
    </mc:Choice>
    <mc:Fallback>
      <p:transition spd="slow" advTm="0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>
                <a:ln w="15875">
                  <a:solidFill>
                    <a:srgbClr val="FF0000"/>
                  </a:solidFill>
                </a:ln>
                <a:noFill/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charset="0"/>
                <a:cs typeface="Arial Black" panose="020B0A04020102020204" charset="0"/>
              </a:rPr>
              <a:t>Região Sul</a:t>
            </a:r>
            <a:endParaRPr lang="pt-BR" altLang="en-US">
              <a:ln w="15875">
                <a:solidFill>
                  <a:srgbClr val="FF0000"/>
                </a:solidFill>
              </a:ln>
              <a:noFill/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584325"/>
            <a:ext cx="4012565" cy="280162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565" y="1584325"/>
            <a:ext cx="3308350" cy="280162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20915" y="1584325"/>
            <a:ext cx="4872990" cy="280162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4385945"/>
            <a:ext cx="6747510" cy="2472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 dir="in"/>
      </p:transition>
    </mc:Choice>
    <mc:Fallback>
      <p:transition spd="slow" advTm="0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9105" y="274955"/>
            <a:ext cx="11406505" cy="1143000"/>
          </a:xfrm>
        </p:spPr>
        <p:txBody>
          <a:bodyPr>
            <a:prstTxWarp prst="textNoShape">
              <a:avLst/>
            </a:prstTxWarp>
          </a:bodyPr>
          <a:p>
            <a:r>
              <a:rPr lang="pt-BR" altLang="en-US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Região</a:t>
            </a:r>
            <a:r>
              <a:rPr lang="pt-BR" altLang="en-US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pt-BR" altLang="en-US">
                <a:ln>
                  <a:solidFill>
                    <a:schemeClr val="accent2"/>
                  </a:solidFill>
                </a:ln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6350" stA="55000" endA="50" endPos="85000" dist="60007" dir="5400000" sy="-100000" algn="bl" rotWithShape="0"/>
                </a:effectLst>
              </a:rPr>
              <a:t>Sudeste</a:t>
            </a:r>
            <a:endParaRPr lang="pt-BR" altLang="en-US">
              <a:ln>
                <a:solidFill>
                  <a:schemeClr val="accent2"/>
                </a:solidFill>
              </a:ln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  <a:reflection blurRad="6350" stA="55000" endA="50" endPos="85000" dist="60007" dir="5400000" sy="-100000" algn="bl" rotWithShape="0"/>
              </a:effectLst>
            </a:endParaRPr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584325"/>
            <a:ext cx="3145155" cy="23723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55" y="1584325"/>
            <a:ext cx="4335780" cy="23717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935" y="1501140"/>
            <a:ext cx="4705985" cy="237236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56685"/>
            <a:ext cx="5332095" cy="290131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095" y="3956050"/>
            <a:ext cx="6896100" cy="290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 dir="in"/>
      </p:transition>
    </mc:Choice>
    <mc:Fallback>
      <p:transition spd="slow" advTm="0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50000"/>
                  </a:schemeClr>
                </a:solidFill>
              </a14:hiddenFill>
            </a:ext>
          </a:extLst>
        </p:spPr>
        <p:txBody>
          <a:bodyPr/>
          <a:p>
            <a:r>
              <a:rPr lang="pt-BR" altLang="en-US" b="1">
                <a:ln w="9525">
                  <a:solidFill>
                    <a:srgbClr val="7030A0"/>
                  </a:solidFill>
                  <a:prstDash val="solid"/>
                </a:ln>
                <a:solidFill>
                  <a:srgbClr val="FF66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opperplate Gothic Bold" panose="020E0705020206020404" charset="0"/>
                <a:cs typeface="Copperplate Gothic Bold" panose="020E0705020206020404" charset="0"/>
              </a:rPr>
              <a:t>Região Nordeste</a:t>
            </a:r>
            <a:endParaRPr lang="pt-BR" altLang="en-US" b="1">
              <a:ln w="9525">
                <a:solidFill>
                  <a:srgbClr val="7030A0"/>
                </a:solidFill>
                <a:prstDash val="solid"/>
              </a:ln>
              <a:solidFill>
                <a:srgbClr val="FF66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opperplate Gothic Bold" panose="020E0705020206020404" charset="0"/>
              <a:cs typeface="Copperplate Gothic Bold" panose="020E0705020206020404" charset="0"/>
            </a:endParaRPr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2899410"/>
            <a:ext cx="3392170" cy="24828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50" y="1731010"/>
            <a:ext cx="4152900" cy="3735070"/>
          </a:xfrm>
          <a:prstGeom prst="rect">
            <a:avLst/>
          </a:prstGeom>
        </p:spPr>
      </p:pic>
      <p:pic>
        <p:nvPicPr>
          <p:cNvPr id="100" name="Imagem 99"/>
          <p:cNvPicPr/>
          <p:nvPr/>
        </p:nvPicPr>
        <p:blipFill>
          <a:blip r:embed="rId3"/>
          <a:stretch>
            <a:fillRect/>
          </a:stretch>
        </p:blipFill>
        <p:spPr>
          <a:xfrm>
            <a:off x="8551545" y="2635885"/>
            <a:ext cx="3293745" cy="32283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 dir="in"/>
      </p:transition>
    </mc:Choice>
    <mc:Fallback>
      <p:transition spd="slow" advTm="0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>
                <a:ln w="12700">
                  <a:solidFill>
                    <a:srgbClr val="00B0F0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lgerian" panose="04020705040A02060702" charset="0"/>
                <a:cs typeface="Algerian" panose="04020705040A02060702" charset="0"/>
              </a:rPr>
              <a:t>Região</a:t>
            </a:r>
            <a:r>
              <a:rPr lang="pt-BR" altLang="en-US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 </a:t>
            </a:r>
            <a:r>
              <a:rPr lang="pt-BR" altLang="en-US"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Norte</a:t>
            </a:r>
            <a:endParaRPr lang="pt-BR" altLang="en-US">
              <a:solidFill>
                <a:schemeClr val="tx2">
                  <a:lumMod val="60000"/>
                  <a:lumOff val="4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737360"/>
            <a:ext cx="5462905" cy="368871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675" y="1817370"/>
            <a:ext cx="4932680" cy="3696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 dir="in"/>
      </p:transition>
    </mc:Choice>
    <mc:Fallback>
      <p:transition spd="slow" advTm="0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rt_mountaineering">
  <a:themeElements>
    <a:clrScheme name="Phoenix">
      <a:dk1>
        <a:sysClr val="windowText" lastClr="000000"/>
      </a:dk1>
      <a:lt1>
        <a:sysClr val="window" lastClr="FFFFFF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D9BE02"/>
      </a:hlink>
      <a:folHlink>
        <a:srgbClr val="F900F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WPS Presentation</Application>
  <PresentationFormat>宽屏</PresentationFormat>
  <Paragraphs>14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67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Amiri</vt:lpstr>
      <vt:lpstr>Arial Black</vt:lpstr>
      <vt:lpstr>Another Danger - Demo</vt:lpstr>
      <vt:lpstr>Arial Narrow</vt:lpstr>
      <vt:lpstr>Bahnschrift Light</vt:lpstr>
      <vt:lpstr>Bell MT</vt:lpstr>
      <vt:lpstr>Bahnschrift SemiBold Condensed</vt:lpstr>
      <vt:lpstr>Heartless</vt:lpstr>
      <vt:lpstr>Bahnschrift</vt:lpstr>
      <vt:lpstr>Algerian</vt:lpstr>
      <vt:lpstr>Bahnschrift Light Condensed</vt:lpstr>
      <vt:lpstr>Alef</vt:lpstr>
      <vt:lpstr>Arial Rounded MT Bold</vt:lpstr>
      <vt:lpstr>Bahnschrift SemiBold SemiConden</vt:lpstr>
      <vt:lpstr>Bahnschrift SemiCondensed</vt:lpstr>
      <vt:lpstr>Bahnschrift SemiLight SemiConde</vt:lpstr>
      <vt:lpstr>Book Antiqua</vt:lpstr>
      <vt:lpstr>Britannic Bold</vt:lpstr>
      <vt:lpstr>Broadway</vt:lpstr>
      <vt:lpstr>Calisto MT</vt:lpstr>
      <vt:lpstr>Cascadia Code</vt:lpstr>
      <vt:lpstr>Cascadia Code Light</vt:lpstr>
      <vt:lpstr>Cascadia Code PL SemiBold</vt:lpstr>
      <vt:lpstr>Cascadia Code SemiBold</vt:lpstr>
      <vt:lpstr>Cascadia Code SemiLight</vt:lpstr>
      <vt:lpstr>Cascadia Mono PL SemiBold</vt:lpstr>
      <vt:lpstr>Castellar</vt:lpstr>
      <vt:lpstr>Corbel</vt:lpstr>
      <vt:lpstr>Corbel Light</vt:lpstr>
      <vt:lpstr>DejaVu Serif</vt:lpstr>
      <vt:lpstr>DejaVu Sans Mono</vt:lpstr>
      <vt:lpstr>DejaVu Serif Condensed</vt:lpstr>
      <vt:lpstr>Engravers MT</vt:lpstr>
      <vt:lpstr>Amiri Quran</vt:lpstr>
      <vt:lpstr>Bodoni MT Poster Compressed</vt:lpstr>
      <vt:lpstr>Brush Script MT</vt:lpstr>
      <vt:lpstr>Cambria</vt:lpstr>
      <vt:lpstr>Cascadia Code PL ExtraLight</vt:lpstr>
      <vt:lpstr>Cascadia Mono</vt:lpstr>
      <vt:lpstr>Cascadia Mono SemiLight</vt:lpstr>
      <vt:lpstr>Century</vt:lpstr>
      <vt:lpstr>Century Schoolbook</vt:lpstr>
      <vt:lpstr>Chiller</vt:lpstr>
      <vt:lpstr>Cooper Black</vt:lpstr>
      <vt:lpstr>Constantia</vt:lpstr>
      <vt:lpstr>Copperplate Gothic Bold</vt:lpstr>
      <vt:lpstr>Bahnschrift Condensed</vt:lpstr>
      <vt:lpstr>Bahnschrift Light SemiCondensed</vt:lpstr>
      <vt:lpstr>Bahnschrift SemiLight Condensed</vt:lpstr>
      <vt:lpstr>Berlin Sans FB Demi</vt:lpstr>
      <vt:lpstr>Blackadder ITC</vt:lpstr>
      <vt:lpstr>Bookman Old Style</vt:lpstr>
      <vt:lpstr>Caladea</vt:lpstr>
      <vt:lpstr>Art_mountaineering</vt:lpstr>
      <vt:lpstr>Pratos típicos do Brasil</vt:lpstr>
      <vt:lpstr>Região Centro Oeste</vt:lpstr>
      <vt:lpstr>Região Sul</vt:lpstr>
      <vt:lpstr>Região Sudeste</vt:lpstr>
      <vt:lpstr>Região Nordeste</vt:lpstr>
      <vt:lpstr>Região Norte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 17</dc:creator>
  <cp:lastModifiedBy>PC 17</cp:lastModifiedBy>
  <cp:revision>4</cp:revision>
  <dcterms:created xsi:type="dcterms:W3CDTF">2024-03-14T12:37:00Z</dcterms:created>
  <dcterms:modified xsi:type="dcterms:W3CDTF">2024-03-14T14:52:57Z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1046-12.2.0.13489</vt:lpwstr>
  </property>
  <property fmtid="{D5CDD505-2E9C-101B-9397-08002B2CF9AE}" pid="3" name="ICV">
    <vt:lpwstr>149C0F2179104A88BBD74723D1B78B6F_13</vt:lpwstr>
  </property>
</Properties>
</file>